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C95-EB14-4FF6-BCB4-997B83441117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9B1E-9796-4658-9DB6-9F1EEE0E1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6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C95-EB14-4FF6-BCB4-997B83441117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9B1E-9796-4658-9DB6-9F1EEE0E1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48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C95-EB14-4FF6-BCB4-997B83441117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9B1E-9796-4658-9DB6-9F1EEE0E1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12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C95-EB14-4FF6-BCB4-997B83441117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9B1E-9796-4658-9DB6-9F1EEE0E1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4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C95-EB14-4FF6-BCB4-997B83441117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9B1E-9796-4658-9DB6-9F1EEE0E1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17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C95-EB14-4FF6-BCB4-997B83441117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9B1E-9796-4658-9DB6-9F1EEE0E1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9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C95-EB14-4FF6-BCB4-997B83441117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9B1E-9796-4658-9DB6-9F1EEE0E1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42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C95-EB14-4FF6-BCB4-997B83441117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9B1E-9796-4658-9DB6-9F1EEE0E1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5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C95-EB14-4FF6-BCB4-997B83441117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9B1E-9796-4658-9DB6-9F1EEE0E1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45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C95-EB14-4FF6-BCB4-997B83441117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9B1E-9796-4658-9DB6-9F1EEE0E1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25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C95-EB14-4FF6-BCB4-997B83441117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9B1E-9796-4658-9DB6-9F1EEE0E1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91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AC95-EB14-4FF6-BCB4-997B83441117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59B1E-9796-4658-9DB6-9F1EEE0E1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58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 6.jpg"/>
          <p:cNvPicPr>
            <a:picLocks noGrp="1" noChangeAspect="1"/>
          </p:cNvPicPr>
          <p:nvPr>
            <p:ph idx="1"/>
          </p:nvPr>
        </p:nvPicPr>
        <p:blipFill>
          <a:blip r:embed="rId2"/>
          <a:srcRect b="5721"/>
          <a:stretch>
            <a:fillRect/>
          </a:stretch>
        </p:blipFill>
        <p:spPr bwMode="auto">
          <a:xfrm>
            <a:off x="412350" y="675275"/>
            <a:ext cx="7216359" cy="532278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1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174" y="0"/>
            <a:ext cx="330925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95657" y="243512"/>
            <a:ext cx="278674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Haiku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i="1" dirty="0" smtClean="0">
                <a:solidFill>
                  <a:schemeClr val="bg1"/>
                </a:solidFill>
              </a:rPr>
              <a:t>Sea Duet</a:t>
            </a:r>
          </a:p>
          <a:p>
            <a:r>
              <a:rPr lang="en-US" sz="1200" dirty="0">
                <a:solidFill>
                  <a:schemeClr val="bg1"/>
                </a:solidFill>
              </a:rPr>
              <a:t>s</a:t>
            </a:r>
            <a:r>
              <a:rPr lang="en-US" sz="1200" dirty="0" smtClean="0">
                <a:solidFill>
                  <a:schemeClr val="bg1"/>
                </a:solidFill>
              </a:rPr>
              <a:t>ea duet – red glow</a:t>
            </a:r>
          </a:p>
          <a:p>
            <a:r>
              <a:rPr lang="en-US" sz="1200" dirty="0">
                <a:solidFill>
                  <a:schemeClr val="bg1"/>
                </a:solidFill>
              </a:rPr>
              <a:t>f</a:t>
            </a:r>
            <a:r>
              <a:rPr lang="en-US" sz="1200" dirty="0" smtClean="0">
                <a:solidFill>
                  <a:schemeClr val="bg1"/>
                </a:solidFill>
              </a:rPr>
              <a:t>orward, aft the pale full moon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strings of our soul quiver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i="1" dirty="0" smtClean="0">
                <a:solidFill>
                  <a:schemeClr val="bg1"/>
                </a:solidFill>
              </a:rPr>
              <a:t>Sunset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as sunsets dissolve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to starlight and darkness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so life it revolves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i="1" dirty="0" smtClean="0">
              <a:solidFill>
                <a:schemeClr val="bg1"/>
              </a:solidFill>
            </a:endParaRPr>
          </a:p>
          <a:p>
            <a:r>
              <a:rPr lang="en-US" sz="1200" i="1" dirty="0" smtClean="0">
                <a:solidFill>
                  <a:schemeClr val="bg1"/>
                </a:solidFill>
              </a:rPr>
              <a:t>Midnight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midnight solitude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the silver moon casts shadows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‘cross </a:t>
            </a:r>
            <a:r>
              <a:rPr lang="en-US" sz="1200" dirty="0" smtClean="0">
                <a:solidFill>
                  <a:schemeClr val="bg1"/>
                </a:solidFill>
              </a:rPr>
              <a:t>the paths of time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Dorrik Stow, 1987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JOIDES Resolution, ODP 116</a:t>
            </a:r>
            <a:endParaRPr lang="en-GB" sz="12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634" y="243512"/>
            <a:ext cx="728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JOIDES Resolution memories, Dorrik Stow (Co-Chief, ODP116 and </a:t>
            </a:r>
            <a:r>
              <a:rPr lang="en-GB" dirty="0" smtClean="0"/>
              <a:t>IODP339)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5992" y="6060488"/>
            <a:ext cx="696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Picture credits: </a:t>
            </a:r>
            <a:r>
              <a:rPr lang="en-GB" dirty="0" smtClean="0"/>
              <a:t>Sunset glow (this page and next) – John Beck, TAMU</a:t>
            </a:r>
          </a:p>
          <a:p>
            <a:r>
              <a:rPr lang="en-GB" dirty="0" smtClean="0"/>
              <a:t>Sunrise over grey </a:t>
            </a:r>
            <a:r>
              <a:rPr lang="en-GB" dirty="0" smtClean="0"/>
              <a:t>sea (last page), </a:t>
            </a:r>
            <a:r>
              <a:rPr lang="en-GB" dirty="0" smtClean="0"/>
              <a:t>Carlos Alvarez Zarikian, TAMU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03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674" y="20480"/>
            <a:ext cx="3309257" cy="6837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5224" y="400594"/>
            <a:ext cx="29522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Twilight thoughts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 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Strident, angled, powerful…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the drilling rig towers mid-ship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a lost cacophony of light and sound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astride the lonely silence of this graphite sea.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 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There is a hidden place I like to find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forward and starboard, shielded by lifeboat </a:t>
            </a:r>
            <a:r>
              <a:rPr lang="en-US" sz="1100" dirty="0" smtClean="0">
                <a:solidFill>
                  <a:schemeClr val="bg1"/>
                </a:solidFill>
              </a:rPr>
              <a:t>3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beneath the bridge-deck parapet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with muffled roar, a corner of darkness hides.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 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I stand at the gunnels, lean to the wind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watch keenly as one by one, more by more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the mica glint of tiny stars invade my thoughts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and grey sea mist blends with a distant sky.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 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Suddenly, from nowhere to nowhere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a silver streak fires and fades, cutting 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clear and clean across the tissue of night…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In that moment … I think of you.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 </a:t>
            </a:r>
            <a:endParaRPr lang="en-GB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Dorrik </a:t>
            </a:r>
            <a:r>
              <a:rPr lang="en-US" sz="1100" dirty="0" smtClean="0">
                <a:solidFill>
                  <a:schemeClr val="bg1"/>
                </a:solidFill>
              </a:rPr>
              <a:t>Stow, 2011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JOIDES </a:t>
            </a:r>
            <a:r>
              <a:rPr lang="en-US" sz="1100" i="1" dirty="0">
                <a:solidFill>
                  <a:schemeClr val="bg1"/>
                </a:solidFill>
              </a:rPr>
              <a:t>Resolution </a:t>
            </a:r>
            <a:r>
              <a:rPr lang="en-US" sz="1100" i="1" dirty="0" smtClean="0">
                <a:solidFill>
                  <a:schemeClr val="bg1"/>
                </a:solidFill>
              </a:rPr>
              <a:t>IODP 339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6" name="Content Placeholder 3" descr="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0" y="20480"/>
            <a:ext cx="3309257" cy="6837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3233" y="226423"/>
            <a:ext cx="281286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Indian Ocean Dreams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In a silver world of moonlight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The black </a:t>
            </a:r>
            <a:r>
              <a:rPr lang="en-US" sz="1200" dirty="0" smtClean="0">
                <a:solidFill>
                  <a:schemeClr val="bg1"/>
                </a:solidFill>
              </a:rPr>
              <a:t>swell’s hidden </a:t>
            </a:r>
            <a:r>
              <a:rPr lang="en-US" sz="1200" dirty="0">
                <a:solidFill>
                  <a:schemeClr val="bg1"/>
                </a:solidFill>
              </a:rPr>
              <a:t>power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A ship emerges from darkness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Sun </a:t>
            </a:r>
            <a:r>
              <a:rPr lang="en-US" sz="1200" dirty="0" smtClean="0">
                <a:solidFill>
                  <a:schemeClr val="bg1"/>
                </a:solidFill>
              </a:rPr>
              <a:t>clips </a:t>
            </a:r>
            <a:r>
              <a:rPr lang="en-US" sz="1200" dirty="0">
                <a:solidFill>
                  <a:schemeClr val="bg1"/>
                </a:solidFill>
              </a:rPr>
              <a:t>the drilling tower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 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To stand and </a:t>
            </a:r>
            <a:r>
              <a:rPr lang="en-US" sz="1200" dirty="0">
                <a:solidFill>
                  <a:schemeClr val="bg1"/>
                </a:solidFill>
              </a:rPr>
              <a:t>watch at the gunnels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As the mystic dawn dissolves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And the galley fills with laughter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Merriment and work revolves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 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Through each long day in that vastness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On the sunbaked metal deck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The tangled strands of my lifetime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Laid bare like an old shipwreck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 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The rope is knotted and naked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Intrigue, confusion and love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The ends are fraying and salted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Light, fickle but strong enough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 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My luck is that of a sea charm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My spirit blown with the winds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Sweet love – the eye of a ruby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My future still buried in sand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 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And so I dream with the sunset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The moon, the stars in the sky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Of love that dances on silver-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Capped ripples, swirls as I sigh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Dorrik Stow, 1987</a:t>
            </a:r>
          </a:p>
          <a:p>
            <a:r>
              <a:rPr lang="en-US" sz="1200" i="1" dirty="0">
                <a:solidFill>
                  <a:schemeClr val="bg1"/>
                </a:solidFill>
              </a:rPr>
              <a:t>JOIDES Resolution, ODP 116</a:t>
            </a:r>
            <a:endParaRPr lang="en-GB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1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410" y="105744"/>
            <a:ext cx="10359390" cy="6681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7245" y="844731"/>
            <a:ext cx="36837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Twilight thoughts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 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Strident, angled, powerful…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the drilling rig towers mid-ship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a lost cacophony of light and sound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astride the lonely silence of this graphite sea.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 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There is a hidden place I like to find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forward and starboard, shielded by lifeboat 3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beneath the bridge-deck parapet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with muffled roar, a corner of darkness hides.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 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I stand at the gunnels, lean to the wind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watch keenly as one by one, more by more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the mica glint of tiny stars invade my thoughts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and grey sea mist blends with a distant sky.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 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Suddenly, from nowhere to nowhere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a silver streak fires and fades, cutting 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clear and clean across the tissue of night…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In that moment … I think of you.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 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Dorrik Stow, 2011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JOIDES Resolution IODP 339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6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548</Words>
  <Application>Microsoft Office PowerPoint</Application>
  <PresentationFormat>Widescreen</PresentationFormat>
  <Paragraphs>118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Heriot Watt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JR Resolution</dc:title>
  <dc:creator>Stow, Dorrik</dc:creator>
  <cp:lastModifiedBy>Stow, Dorrik</cp:lastModifiedBy>
  <cp:revision>8</cp:revision>
  <dcterms:created xsi:type="dcterms:W3CDTF">2024-10-24T10:56:45Z</dcterms:created>
  <dcterms:modified xsi:type="dcterms:W3CDTF">2024-10-25T15:51:18Z</dcterms:modified>
</cp:coreProperties>
</file>