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660"/>
  </p:normalViewPr>
  <p:slideViewPr>
    <p:cSldViewPr snapToGrid="0">
      <p:cViewPr varScale="1">
        <p:scale>
          <a:sx n="57" d="100"/>
          <a:sy n="57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8B89-00BA-6826-4CF1-5ACD3A998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F2693-5F5B-190E-7853-A2B7BAE9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55740-ECDF-8877-8A4B-F223A327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F046-E6A5-DDA4-698F-A03EE582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259F-21EF-6583-89A1-1C18241C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1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B017-358C-F581-8708-7851B5C8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57B8F-D860-CF1D-48C2-8BC219A09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5C8A-51C0-20DE-8B4B-436B4DB2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A669-8545-6AB2-8419-8358CC5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67E0-2E45-526E-D3EB-514CE6D8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4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413F4-2C5E-D25E-45E6-20F633DA2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C104B-9D7C-0847-BA19-FE6CDACB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199ED-1EFC-2601-1F4D-8DD330D1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7D3D2-747E-6C88-85D8-165F6D76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EC8F4-D90F-2277-4B8B-E8D52A5D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8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FF4-817A-67DF-BF5D-5705D2F7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D99F-5A2D-7687-74A8-6FE646C96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1B73-3E45-C891-6EA1-3DA3924D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780F-80B8-5254-132F-72267105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D4DC7-8720-E1DC-A710-9897EB64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4CFA-23BC-4FF7-8772-CBBBE965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1852-FDE3-C0C2-7819-7109AB40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65C1-DA7A-287D-5256-BAFD1F02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ED85-0992-663F-AF37-D78FE134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3B05D-F650-FF84-88E4-13527F1D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E1D-9223-167F-3B22-6B34387F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6A80-B3F2-072D-2F9A-73EE4514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4D3D4-6C6F-8FBB-7796-B6296DCC6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EBC9D-71B3-9F1B-F934-4EF71C44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6D958-AF26-36D7-63A9-C8F43039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8756B-8D3B-33ED-F6FD-9AC4FACF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05ED-BF20-0B55-FCD8-B3A9339C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7F8-31F2-81F3-2C13-ADC45B00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0EDE9-6D0D-4486-22DC-5FC9B217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B6259-F7CD-0025-D06B-467E322E3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1F307-9ECA-5784-CD42-D038E2965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A9231-6C87-85EF-2C25-7FE863E7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61ECC-8E2C-1131-9026-C0517D45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D9299-4C26-10BD-7879-16C5D85B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1550-7658-06CA-1D28-CA128445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72EF-0CB0-349B-AEA0-0B576C04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0AACB-D326-1644-FD8B-30826C2E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8504C-0058-D4A0-62D5-1E3AF702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6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F7EA6-6849-6449-1F55-3F4DE775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0C9F4-D020-0A24-4053-E4664EB0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7BAF2-1022-CCDF-4A0E-043906DE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3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49CE-5B49-1B9C-ACF3-860364B8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2924-9BA1-C93E-05AE-19A84EA0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A4C4-3C6E-4F77-BAAE-78716F28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1FD60-F89E-5231-5485-F6330205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9A351-FED4-7D93-2873-2A73DB6E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A95F-99EA-6624-8175-9BE140A3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9F7A-CB65-1894-9A8A-EC3002D8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7EED1-876E-7A20-B2C9-2910B19E4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F12B6-6280-010C-DE0B-53B3B10D1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1F339-DE72-2C35-BB61-292E59FC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AE53-9C1A-AC2D-EE8F-E72DECB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031C-C13C-DA87-9291-DF346BEB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17471-34ED-8BD2-913C-33BEBBAE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1AE7-A6F7-68FE-4807-3D69B231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357E1-D91B-3C69-F2F1-5FAFB7ABA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D8A83-E7F0-4D67-9FA2-9E3FD09C84E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B440-A763-D8F0-B34E-73CEFFFDD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07B33-9B10-54B1-C5D4-4FE0C4E9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85D96-1CA6-4A4B-9779-7475F16A8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201/b1520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0" y="154083"/>
            <a:ext cx="2791197" cy="394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77" y="154084"/>
            <a:ext cx="2806044" cy="3944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1" y="154083"/>
            <a:ext cx="2790354" cy="3944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05" y="154083"/>
            <a:ext cx="2786574" cy="3944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260" y="4528457"/>
            <a:ext cx="11390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Stow 2005, Sedimentary Rocks in the Field: A Colour Guide</a:t>
            </a:r>
            <a:r>
              <a:rPr lang="en-GB" dirty="0"/>
              <a:t>, Taylor &amp; Francis Publishers, with Arabic, Chinese and German translations</a:t>
            </a:r>
          </a:p>
          <a:p>
            <a:r>
              <a:rPr lang="en-GB" b="1" dirty="0"/>
              <a:t>Stow 2027 (in progress).</a:t>
            </a:r>
            <a:r>
              <a:rPr lang="en-GB" i="1" dirty="0"/>
              <a:t> </a:t>
            </a:r>
            <a:r>
              <a:rPr lang="en-GB" b="1" dirty="0"/>
              <a:t>Sedimentary Rocks in the Field and Core: A Colour Guide, </a:t>
            </a:r>
            <a:r>
              <a:rPr lang="en-GB" dirty="0"/>
              <a:t>Taylor &amp; Francis Publishers,</a:t>
            </a:r>
            <a:r>
              <a:rPr lang="en-GB" b="1" dirty="0"/>
              <a:t>   </a:t>
            </a:r>
            <a:r>
              <a:rPr lang="en-GB" dirty="0"/>
              <a:t>New revised edition with additional field photographs, a new section on trace fossils, and the addition of numerous core photographs.</a:t>
            </a:r>
          </a:p>
          <a:p>
            <a:r>
              <a:rPr lang="en-GB" b="1" dirty="0"/>
              <a:t>Link</a:t>
            </a:r>
            <a:r>
              <a:rPr lang="en-GB"/>
              <a:t>: </a:t>
            </a:r>
            <a:r>
              <a:rPr lang="en-GB" u="sng">
                <a:hlinkClick r:id="rId6"/>
              </a:rPr>
              <a:t>https</a:t>
            </a:r>
            <a:r>
              <a:rPr lang="en-GB" u="sng" dirty="0">
                <a:hlinkClick r:id="rId6"/>
              </a:rPr>
              <a:t>://doi.org/10.1201/b15204</a:t>
            </a:r>
            <a:r>
              <a:rPr lang="en-GB" u="sng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4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Heriot 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Stow, Dorrik</dc:creator>
  <cp:lastModifiedBy>Stow, Dorrik</cp:lastModifiedBy>
  <cp:revision>2</cp:revision>
  <dcterms:created xsi:type="dcterms:W3CDTF">2026-06-04T07:21:29Z</dcterms:created>
  <dcterms:modified xsi:type="dcterms:W3CDTF">2026-06-05T17:14:17Z</dcterms:modified>
</cp:coreProperties>
</file>