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9C46-51F3-F814-A4CB-90BB7E2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267D4-6446-2493-E629-D968723F9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938DF-B40C-7F72-F905-B48BFBAA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7AC44-F58C-6124-ACEC-4AFB0700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6687-728A-F7D7-CC82-8B2EBC32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2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3E45-4E10-23E8-5FAF-AA725FA8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28D76-A0AE-08B0-55F7-298ACFE8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918DA-5363-42AA-E19E-073AC257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C300A-ED4C-4CFD-A39B-928F06EF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1504E-2A47-6B4C-4C91-42286C5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0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C6D1D7-A241-0886-6733-39343DA60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331C9-3714-BDAC-2267-4BE17A66E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56CD7-14D3-FA34-6800-8379B263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85F7C-5BC4-62B7-AB7E-726DA6B7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13D9C-DC34-5F4D-3FE4-2C01C029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5787-BF36-5175-586E-2EE1EA24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4769A-F1B0-A998-29EB-C2D7B511F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A99B3-F71E-01AA-6393-E8C09D85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BEE04-0F5B-36CD-CB94-FACE67C8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D6408-D673-1B4E-D427-40E7BE60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C1C5-A8B5-1086-067E-42E6FE00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0E89A-BBF0-C42A-3BDE-68EE7B08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E1710-9464-81E5-2CC6-1A523B16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734F-8E74-4109-558C-3084DB05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38300-1346-0E63-EC9D-EB9BE003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3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0CB4-4C14-FBC8-B0C6-C2890CF3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0913-2BAF-0ED8-0AE3-F70915D14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532C3-B007-3DC9-DD4B-274B45EA0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398C2-4EDC-449A-5E6B-FE66C6C0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D110E-F74D-3A79-0DF3-3D4758E3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606B5-BAD1-2B3B-111E-0D6EC2A9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1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5435-84E9-6686-796C-C9574680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2D5AE-EA83-671D-7DA0-9A5C354A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9982F-ED68-7A7F-5D1C-41520C7F4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8E0BB-BF0C-7A94-F209-2039F5758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727C3-347F-C949-3835-796C04E3A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7B3E66-9F3B-4AC3-0093-002472F9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9E3B5-30B0-7860-DFA2-648A2BAE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A6954-895F-2685-FD5B-E0038822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1B59C-99A4-7B0D-9430-A61D7609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EC005-248A-907B-17D1-2517F2EC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852A46-07CB-8A50-B30A-96ED0F28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A0AD3-7329-32ED-16E4-9E0F2107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54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600CB-CB5A-5F43-9695-8A500004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3209F-20A9-EF39-F1FB-3A5B68CB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62B56-7427-FF21-E71D-9CE32881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5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9E37-2C88-628B-F367-3DE62DDC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5BEAC-D380-29A9-88B2-D6DA6C55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C302E-0612-7081-DC03-8C73CB23A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ED946-2E64-B24F-02AA-DD17C7FE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E8F12-0963-235B-2532-C64FF621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DA47-B0EF-D262-C0AE-25B23794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3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5209-BE38-4F6B-FB2D-73C52877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7F4C81-FA32-60DE-A1E6-44175E878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7D9D1-78B4-8D44-296E-DAF2B206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0C87B-6169-E896-CDDD-58024119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14736-4B62-B18D-5E9C-AF810C8F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76477-2EF2-67BE-1195-408C7BB6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74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3C1621-8641-C389-88F5-9538E685A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A6753-A7B7-C2D0-AF87-2BF87C43E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2C5BF-A0EC-1497-EA20-ACA548F8F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6F244F-2705-4E2A-A229-8A721E25258D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F871-1B6C-8D22-01E5-E3048F876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84722-C761-1E35-C449-F249D977C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D0944E-F954-42C4-8D8D-7DF4C904D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9AA7-2B5C-2713-C2BA-2D4F2496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365125"/>
            <a:ext cx="10978896" cy="887603"/>
          </a:xfrm>
        </p:spPr>
        <p:txBody>
          <a:bodyPr>
            <a:normAutofit/>
          </a:bodyPr>
          <a:lstStyle/>
          <a:p>
            <a:r>
              <a:rPr lang="en-GB" sz="3200" b="1" dirty="0"/>
              <a:t>Queen’s Anniversary Prize </a:t>
            </a:r>
            <a:r>
              <a:rPr lang="en-GB" sz="2400" dirty="0"/>
              <a:t>2016-2020</a:t>
            </a:r>
            <a:br>
              <a:rPr lang="en-GB" sz="2400" dirty="0"/>
            </a:br>
            <a:r>
              <a:rPr lang="en-GB" sz="2400" dirty="0"/>
              <a:t>For Energy Innovation in Higher &amp; Further Education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BB364-CD0C-1166-F054-D592F152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7951">
            <a:off x="8049444" y="575015"/>
            <a:ext cx="3275389" cy="4785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40F40-F47D-E212-A61C-D46478B40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99">
            <a:off x="644013" y="1556044"/>
            <a:ext cx="3404632" cy="4827761"/>
          </a:xfrm>
          <a:prstGeom prst="rect">
            <a:avLst/>
          </a:prstGeom>
        </p:spPr>
      </p:pic>
      <p:pic>
        <p:nvPicPr>
          <p:cNvPr id="11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EF9F082-93FF-ABD3-F264-D6B421EEA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26" y="2685796"/>
            <a:ext cx="4828652" cy="2956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84146-A77A-6A56-09B7-DEA22AECCD66}"/>
              </a:ext>
            </a:extLst>
          </p:cNvPr>
          <p:cNvSpPr txBox="1"/>
          <p:nvPr/>
        </p:nvSpPr>
        <p:spPr>
          <a:xfrm>
            <a:off x="4617720" y="5852160"/>
            <a:ext cx="567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Buckingham Palace Award with Charles &amp; Camilla 2016</a:t>
            </a:r>
          </a:p>
        </p:txBody>
      </p:sp>
    </p:spTree>
    <p:extLst>
      <p:ext uri="{BB962C8B-B14F-4D97-AF65-F5344CB8AC3E}">
        <p14:creationId xmlns:p14="http://schemas.microsoft.com/office/powerpoint/2010/main" val="2531097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Queen’s Anniversary Prize 2016-2020 For Energy Innovation in Higher &amp; Further Education</vt:lpstr>
    </vt:vector>
  </TitlesOfParts>
  <Company>Heriot Watt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Stow, Dorrik</dc:creator>
  <cp:lastModifiedBy>Stow, Dorrik</cp:lastModifiedBy>
  <cp:revision>2</cp:revision>
  <dcterms:created xsi:type="dcterms:W3CDTF">2025-05-28T17:06:43Z</dcterms:created>
  <dcterms:modified xsi:type="dcterms:W3CDTF">2025-05-28T17:08:26Z</dcterms:modified>
</cp:coreProperties>
</file>